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slides/slide8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9144000" cy="6858000" type="screen4x3"/>
  <p:notesSz cx="6858000" cy="9144000"/>
  <p:custDataLst>
    <p:tags r:id="rId8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webPr encoding="windows-1252"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4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Documents and Settings\David Lay\Desktop\Module05pic\000010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Documents and Settings\David Lay\Desktop\Module05pic\00001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David Lay\Desktop\Module05pic\00001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David Lay\Desktop\Module05pic\00001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2014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Documents and Settings\David Lay\Desktop\Module05pic\00001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22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Documents and Settings\David Lay\Desktop\Module05pic\00001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Documents and Settings\David Lay\Desktop\Module05pic\00001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Documents and Settings\David Lay\Desktop\Module05pic\00001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Documents and Settings\David Lay\Desktop\Module05pic\000018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Documents and Settings\David Lay\Desktop\Module05pic\000019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257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2014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Documents and Settings\David Lay\Desktop\Module05pic\000020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Documents and Settings\David Lay\Desktop\Module05pic\00002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Documents and Settings\David Lay\Desktop\Module05pic\00002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08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Documents and Settings\David Lay\Desktop\Module05pic\00002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97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Documents and Settings\David Lay\Desktop\Module05pic\00002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Documents and Settings\David Lay\Desktop\Module05pic\00002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Documents and Settings\David Lay\Desktop\Module05pic\00002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Documents and Settings\David Lay\Desktop\Module05pic\00002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Documents and Settings\David Lay\Desktop\Module05pic\000029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Documents and Settings\David Lay\Desktop\Module05pic\000030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Documents and Settings\David Lay\Desktop\Module05pic\00003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Documents and Settings\David Lay\Desktop\Module05pic\00003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257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Documents and Settings\David Lay\Desktop\Module05pic\00003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Documents and Settings\David Lay\Desktop\Module05pic\00003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Documents and Settings\David Lay\Desktop\Module05pic\00003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22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Documents and Settings\David Lay\Desktop\Module05pic\00003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43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Documents and Settings\David Lay\Desktop\Module05pic\00003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43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Documents and Settings\David Lay\Desktop\Module05pic\000038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Documents and Settings\David Lay\Desktop\Module05pic\000039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95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Documents and Settings\David Lay\Desktop\Module05pic\000040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21292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Documents and Settings\David Lay\Desktop\Module05pic\00004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Documents and Settings\David Lay\Desktop\Module05pic\00004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Documents and Settings\David Lay\Desktop\Module05pic\00004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636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Documents and Settings\David Lay\Desktop\Module05pic\00004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543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Documents and Settings\David Lay\Desktop\Module05pic\00004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Documents and Settings\David Lay\Desktop\Module05pic\00004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Documents and Settings\David Lay\Desktop\Module05pic\00004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Documents and Settings\David Lay\Desktop\Module05pic\000048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Documents and Settings\David Lay\Desktop\Module05pic\000049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Documents and Settings\David Lay\Desktop\Module05pic\000050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361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Documents and Settings\David Lay\Desktop\Module05pic\00005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Documents and Settings\David Lay\Desktop\Module05pic\00005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Documents and Settings\David Lay\Desktop\Module05pic\00005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543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Documents and Settings\David Lay\Desktop\Module05pic\00005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58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Documents and Settings\David Lay\Desktop\Module05pic\00005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Documents and Settings\David Lay\Desktop\Module05pic\00005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Documents and Settings\David Lay\Desktop\Module05pic\00005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537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Documents and Settings\David Lay\Desktop\Module05pic\000058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Documents and Settings\David Lay\Desktop\Module05pic\000059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Documents and Settings\David Lay\Desktop\Module05pic\000060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Documents and Settings\David Lay\Desktop\Module05pic\00006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6200" y="-15875"/>
            <a:ext cx="9220200" cy="6873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Documents and Settings\David Lay\Desktop\Module05pic\00006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9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Documents and Settings\David Lay\Desktop\Module05pic\00006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6311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Documents and Settings\David Lay\Desktop\Module05pic\00006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Documents and Settings\David Lay\Desktop\Module05pic\00006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Documents and Settings\David Lay\Desktop\Module05pic\00006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Documents and Settings\David Lay\Desktop\Module05pic\00006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9067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Documents and Settings\David Lay\Desktop\Module05pic\000068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7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Documents and Settings\David Lay\Desktop\Module05pic\000069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071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09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Documents and Settings\David Lay\Desktop\Module05pic\000070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Documents and Settings\David Lay\Desktop\Module05pic\00007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C:\Documents and Settings\David Lay\Desktop\Module05pic\00007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C:\Documents and Settings\David Lay\Desktop\Module05pic\00007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160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Documents and Settings\David Lay\Desktop\Module05pic\000074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C:\Documents and Settings\David Lay\Desktop\Module05pic\000075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3257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C:\Documents and Settings\David Lay\Desktop\Module05pic\000076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C:\Documents and Settings\David Lay\Desktop\Module05pic\000077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C:\Documents and Settings\David Lay\Desktop\Module05pic\000078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C:\Documents and Settings\David Lay\Desktop\Module05pic\000079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C:\Documents and Settings\David Lay\Desktop\Module05pic\000080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C:\Documents and Settings\David Lay\Desktop\Module05pic\00008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C:\Documents and Settings\David Lay\Desktop\Module05pic\000082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65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115de9d7cfd6c73a73601ce718a85e70be9ee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0</Words>
  <Application>Microsoft Office PowerPoint</Application>
  <PresentationFormat>On-screen Show (4:3)</PresentationFormat>
  <Paragraphs>0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05 First Responder Procedures</dc:title>
  <dc:subject>CHFIv8</dc:subject>
  <dc:creator>EC-Council</dc:creator>
  <cp:lastModifiedBy> </cp:lastModifiedBy>
  <cp:revision>45</cp:revision>
  <dcterms:created xsi:type="dcterms:W3CDTF">2006-08-16T00:00:00Z</dcterms:created>
  <dcterms:modified xsi:type="dcterms:W3CDTF">2012-10-10T22:18:17Z</dcterms:modified>
</cp:coreProperties>
</file>